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64" r:id="rId4"/>
    <p:sldId id="263" r:id="rId5"/>
    <p:sldId id="258" r:id="rId6"/>
    <p:sldId id="259" r:id="rId7"/>
    <p:sldId id="257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Govt. </a:t>
            </a:r>
            <a:r>
              <a:rPr lang="en-US" sz="2400" dirty="0" err="1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G</a:t>
            </a:r>
            <a:r>
              <a:rPr lang="en-US" sz="2400" dirty="0" err="1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ajanan</a:t>
            </a:r>
            <a:r>
              <a:rPr lang="en-US" sz="2400" dirty="0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Madhav</a:t>
            </a:r>
            <a:r>
              <a:rPr lang="en-US" sz="2400" dirty="0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Muktibodh</a:t>
            </a:r>
            <a:r>
              <a:rPr lang="en-US" sz="2400" dirty="0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Mahavidhyalaya</a:t>
            </a:r>
            <a:r>
              <a:rPr lang="en-US" sz="2400" dirty="0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S</a:t>
            </a:r>
            <a:r>
              <a:rPr lang="en-US" sz="2400" dirty="0" err="1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ahaspuir</a:t>
            </a:r>
            <a:r>
              <a:rPr lang="en-US" sz="2400" dirty="0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Lohara</a:t>
            </a:r>
            <a:r>
              <a:rPr lang="en-US" sz="2400" dirty="0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 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Dist. </a:t>
            </a:r>
            <a:r>
              <a:rPr lang="en-US" sz="2400" dirty="0" err="1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Kabirdham</a:t>
            </a:r>
            <a:r>
              <a:rPr lang="en-US" sz="2400" dirty="0" smtClean="0">
                <a:solidFill>
                  <a:srgbClr val="7030A0"/>
                </a:solidFill>
                <a:latin typeface="Cambria" pitchFamily="18" charset="0"/>
                <a:ea typeface="Cambria" pitchFamily="18" charset="0"/>
              </a:rPr>
              <a:t> (C.G.)</a:t>
            </a:r>
            <a:endParaRPr lang="en-US" sz="2400" dirty="0">
              <a:solidFill>
                <a:srgbClr val="7030A0"/>
              </a:solidFill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3074" name="Picture 2" descr="Career Guidance &amp; Planning - Advanced Career Planning Service Provider from  Gurga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8382000" cy="4286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86400" y="5613737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PRESENTED BY 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Mr. Rupesh </a:t>
            </a:r>
            <a:r>
              <a:rPr lang="en-US" sz="2000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K</a:t>
            </a:r>
            <a:r>
              <a:rPr lang="en-US" sz="2000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umar </a:t>
            </a:r>
            <a:r>
              <a:rPr lang="en-US" sz="2000" dirty="0" err="1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Verma</a:t>
            </a:r>
            <a:endParaRPr lang="en-US" sz="2000" dirty="0" smtClean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(ASSISTANT PROFESSOR)</a:t>
            </a:r>
            <a:endParaRPr lang="en-US" sz="2000" dirty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92449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SESSION   - 2022-23</a:t>
            </a:r>
            <a:endParaRPr lang="en-US" sz="2000" dirty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What to do after 10th and how I can choose the best Career options after  10th? [1 min read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95400"/>
            <a:ext cx="7924800" cy="459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Top Courses After 12th, Top Career Options after 12th completed/Pass, Best Career  Options after 12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38200"/>
            <a:ext cx="76200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ow to Choose the Right Career PowerPoint Template - PPT Slides |  SketchBubb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8001000" cy="5524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areer after B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52400"/>
            <a:ext cx="8915400" cy="647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Best Career Options After 10th How To Choose 1 Groups After 10th What To Do  After 10th Class – Otose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534400" cy="647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ominent Careers for PCM Students After 12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"/>
            <a:ext cx="8839200" cy="662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Thank You Messages To Write In a Appreciation Card - WishesMs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33400"/>
            <a:ext cx="7696200" cy="5772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28</Words>
  <Application>Microsoft Office PowerPoint</Application>
  <PresentationFormat>On-screen Show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SUNIL COMPUTER</dc:creator>
  <cp:lastModifiedBy>SUNIL COMPUTER</cp:lastModifiedBy>
  <cp:revision>5</cp:revision>
  <dcterms:created xsi:type="dcterms:W3CDTF">2006-08-16T00:00:00Z</dcterms:created>
  <dcterms:modified xsi:type="dcterms:W3CDTF">2022-12-06T06:46:48Z</dcterms:modified>
</cp:coreProperties>
</file>